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7" r:id="rId2"/>
    <p:sldId id="256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Day O'Connor" userId="11496f0f099d5592" providerId="LiveId" clId="{CF6FC34C-4063-437E-B757-E54B0BC2B93C}"/>
    <pc:docChg chg="undo custSel delSld modSld sldOrd">
      <pc:chgData name="Robert Day O'Connor" userId="11496f0f099d5592" providerId="LiveId" clId="{CF6FC34C-4063-437E-B757-E54B0BC2B93C}" dt="2019-02-28T18:41:33.701" v="108" actId="20577"/>
      <pc:docMkLst>
        <pc:docMk/>
      </pc:docMkLst>
      <pc:sldChg chg="modSp ord">
        <pc:chgData name="Robert Day O'Connor" userId="11496f0f099d5592" providerId="LiveId" clId="{CF6FC34C-4063-437E-B757-E54B0BC2B93C}" dt="2019-02-28T18:41:33.701" v="108" actId="20577"/>
        <pc:sldMkLst>
          <pc:docMk/>
          <pc:sldMk cId="932367827" sldId="257"/>
        </pc:sldMkLst>
        <pc:spChg chg="mod">
          <ac:chgData name="Robert Day O'Connor" userId="11496f0f099d5592" providerId="LiveId" clId="{CF6FC34C-4063-437E-B757-E54B0BC2B93C}" dt="2019-02-28T18:41:33.701" v="108" actId="20577"/>
          <ac:spMkLst>
            <pc:docMk/>
            <pc:sldMk cId="932367827" sldId="257"/>
            <ac:spMk id="2" creationId="{C80A89BF-855D-45BF-A0DC-F242674F9E68}"/>
          </ac:spMkLst>
        </pc:spChg>
      </pc:sldChg>
      <pc:sldChg chg="del">
        <pc:chgData name="Robert Day O'Connor" userId="11496f0f099d5592" providerId="LiveId" clId="{CF6FC34C-4063-437E-B757-E54B0BC2B93C}" dt="2019-02-28T18:37:45.613" v="0" actId="2696"/>
        <pc:sldMkLst>
          <pc:docMk/>
          <pc:sldMk cId="3706014254" sldId="259"/>
        </pc:sldMkLst>
      </pc:sldChg>
      <pc:sldChg chg="addSp modSp">
        <pc:chgData name="Robert Day O'Connor" userId="11496f0f099d5592" providerId="LiveId" clId="{CF6FC34C-4063-437E-B757-E54B0BC2B93C}" dt="2019-02-28T18:39:56.501" v="85" actId="1076"/>
        <pc:sldMkLst>
          <pc:docMk/>
          <pc:sldMk cId="3301650441" sldId="264"/>
        </pc:sldMkLst>
        <pc:spChg chg="mod">
          <ac:chgData name="Robert Day O'Connor" userId="11496f0f099d5592" providerId="LiveId" clId="{CF6FC34C-4063-437E-B757-E54B0BC2B93C}" dt="2019-02-28T18:39:46.836" v="82" actId="1076"/>
          <ac:spMkLst>
            <pc:docMk/>
            <pc:sldMk cId="3301650441" sldId="264"/>
            <ac:spMk id="2" creationId="{5E3EB7BF-E2A7-418D-AE49-26A059C4FCFA}"/>
          </ac:spMkLst>
        </pc:spChg>
        <pc:picChg chg="add mod">
          <ac:chgData name="Robert Day O'Connor" userId="11496f0f099d5592" providerId="LiveId" clId="{CF6FC34C-4063-437E-B757-E54B0BC2B93C}" dt="2019-02-28T18:39:56.501" v="85" actId="1076"/>
          <ac:picMkLst>
            <pc:docMk/>
            <pc:sldMk cId="3301650441" sldId="264"/>
            <ac:picMk id="5" creationId="{FB78BF79-E0FC-4E96-BE0A-DC4B8B6AE151}"/>
          </ac:picMkLst>
        </pc:picChg>
      </pc:sldChg>
      <pc:sldChg chg="addSp modSp">
        <pc:chgData name="Robert Day O'Connor" userId="11496f0f099d5592" providerId="LiveId" clId="{CF6FC34C-4063-437E-B757-E54B0BC2B93C}" dt="2019-02-28T18:40:23.998" v="92" actId="1076"/>
        <pc:sldMkLst>
          <pc:docMk/>
          <pc:sldMk cId="852613690" sldId="265"/>
        </pc:sldMkLst>
        <pc:spChg chg="mod">
          <ac:chgData name="Robert Day O'Connor" userId="11496f0f099d5592" providerId="LiveId" clId="{CF6FC34C-4063-437E-B757-E54B0BC2B93C}" dt="2019-02-28T18:40:05.234" v="87" actId="1076"/>
          <ac:spMkLst>
            <pc:docMk/>
            <pc:sldMk cId="852613690" sldId="265"/>
            <ac:spMk id="2" creationId="{58F2CC8E-F80D-4F37-8B5D-144FB99CF183}"/>
          </ac:spMkLst>
        </pc:spChg>
        <pc:picChg chg="add mod">
          <ac:chgData name="Robert Day O'Connor" userId="11496f0f099d5592" providerId="LiveId" clId="{CF6FC34C-4063-437E-B757-E54B0BC2B93C}" dt="2019-02-28T18:40:23.998" v="92" actId="1076"/>
          <ac:picMkLst>
            <pc:docMk/>
            <pc:sldMk cId="852613690" sldId="265"/>
            <ac:picMk id="5" creationId="{A9DBC212-126D-4DB0-96CD-42D329E01D34}"/>
          </ac:picMkLst>
        </pc:picChg>
      </pc:sldChg>
      <pc:sldChg chg="addSp modSp">
        <pc:chgData name="Robert Day O'Connor" userId="11496f0f099d5592" providerId="LiveId" clId="{CF6FC34C-4063-437E-B757-E54B0BC2B93C}" dt="2019-02-28T18:40:57.183" v="100" actId="1076"/>
        <pc:sldMkLst>
          <pc:docMk/>
          <pc:sldMk cId="2107328230" sldId="266"/>
        </pc:sldMkLst>
        <pc:spChg chg="mod">
          <ac:chgData name="Robert Day O'Connor" userId="11496f0f099d5592" providerId="LiveId" clId="{CF6FC34C-4063-437E-B757-E54B0BC2B93C}" dt="2019-02-28T18:40:57.183" v="100" actId="1076"/>
          <ac:spMkLst>
            <pc:docMk/>
            <pc:sldMk cId="2107328230" sldId="266"/>
            <ac:spMk id="2" creationId="{9EE616A2-3362-4BF9-850D-8AD89A70567A}"/>
          </ac:spMkLst>
        </pc:spChg>
        <pc:spChg chg="mod">
          <ac:chgData name="Robert Day O'Connor" userId="11496f0f099d5592" providerId="LiveId" clId="{CF6FC34C-4063-437E-B757-E54B0BC2B93C}" dt="2019-02-28T18:38:38.645" v="46" actId="20577"/>
          <ac:spMkLst>
            <pc:docMk/>
            <pc:sldMk cId="2107328230" sldId="266"/>
            <ac:spMk id="3" creationId="{F4D083EA-F002-4683-A212-5697CD9E8C2E}"/>
          </ac:spMkLst>
        </pc:spChg>
        <pc:picChg chg="add mod">
          <ac:chgData name="Robert Day O'Connor" userId="11496f0f099d5592" providerId="LiveId" clId="{CF6FC34C-4063-437E-B757-E54B0BC2B93C}" dt="2019-02-28T18:40:54.044" v="99" actId="1076"/>
          <ac:picMkLst>
            <pc:docMk/>
            <pc:sldMk cId="2107328230" sldId="266"/>
            <ac:picMk id="5" creationId="{D5DC8A55-3680-40B6-A780-BB0B968876D7}"/>
          </ac:picMkLst>
        </pc:picChg>
      </pc:sldChg>
      <pc:sldChg chg="addSp modSp">
        <pc:chgData name="Robert Day O'Connor" userId="11496f0f099d5592" providerId="LiveId" clId="{CF6FC34C-4063-437E-B757-E54B0BC2B93C}" dt="2019-02-28T18:41:21.281" v="106" actId="1076"/>
        <pc:sldMkLst>
          <pc:docMk/>
          <pc:sldMk cId="1654114158" sldId="267"/>
        </pc:sldMkLst>
        <pc:spChg chg="mod">
          <ac:chgData name="Robert Day O'Connor" userId="11496f0f099d5592" providerId="LiveId" clId="{CF6FC34C-4063-437E-B757-E54B0BC2B93C}" dt="2019-02-28T18:41:01.917" v="101" actId="14100"/>
          <ac:spMkLst>
            <pc:docMk/>
            <pc:sldMk cId="1654114158" sldId="267"/>
            <ac:spMk id="2" creationId="{A4AA4E2F-F350-418E-81E7-93B92EEB49D7}"/>
          </ac:spMkLst>
        </pc:spChg>
        <pc:spChg chg="mod">
          <ac:chgData name="Robert Day O'Connor" userId="11496f0f099d5592" providerId="LiveId" clId="{CF6FC34C-4063-437E-B757-E54B0BC2B93C}" dt="2019-02-28T18:38:56.066" v="73" actId="20577"/>
          <ac:spMkLst>
            <pc:docMk/>
            <pc:sldMk cId="1654114158" sldId="267"/>
            <ac:spMk id="3" creationId="{7E3A0AE5-A26F-4077-9A96-1D5A245EED7A}"/>
          </ac:spMkLst>
        </pc:spChg>
        <pc:picChg chg="add mod">
          <ac:chgData name="Robert Day O'Connor" userId="11496f0f099d5592" providerId="LiveId" clId="{CF6FC34C-4063-437E-B757-E54B0BC2B93C}" dt="2019-02-28T18:41:21.281" v="106" actId="1076"/>
          <ac:picMkLst>
            <pc:docMk/>
            <pc:sldMk cId="1654114158" sldId="267"/>
            <ac:picMk id="5" creationId="{85B07ED0-23D5-4166-981C-4D74C74636F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2/28/2019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2/28/2019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trello.com/b/hwzg7ors/project-lift-of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A89BF-855D-45BF-A0DC-F242674F9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672A92F-3FCB-427B-A084-A65F8136D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32367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AA4E2F-F350-418E-81E7-93B92EEB4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4500978"/>
            <a:ext cx="3487616" cy="1241453"/>
          </a:xfrm>
        </p:spPr>
        <p:txBody>
          <a:bodyPr>
            <a:normAutofit/>
          </a:bodyPr>
          <a:lstStyle/>
          <a:p>
            <a:pPr algn="l"/>
            <a:r>
              <a:rPr lang="en-GB" sz="3600" dirty="0"/>
              <a:t>Georgi </a:t>
            </a:r>
            <a:r>
              <a:rPr lang="en-GB" sz="3600" dirty="0" err="1"/>
              <a:t>Statev</a:t>
            </a:r>
            <a:endParaRPr lang="en-NL" sz="36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E3A0AE5-A26F-4077-9A96-1D5A245EE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8" y="1115568"/>
            <a:ext cx="6245352" cy="4626864"/>
          </a:xfrm>
        </p:spPr>
        <p:txBody>
          <a:bodyPr anchor="ctr">
            <a:normAutofit/>
          </a:bodyPr>
          <a:lstStyle/>
          <a:p>
            <a:r>
              <a:rPr lang="en-GB" dirty="0"/>
              <a:t>Art stuff</a:t>
            </a:r>
          </a:p>
          <a:p>
            <a:r>
              <a:rPr lang="en-GB" dirty="0" err="1"/>
              <a:t>Tileset</a:t>
            </a:r>
            <a:endParaRPr lang="en-GB" dirty="0"/>
          </a:p>
          <a:p>
            <a:r>
              <a:rPr lang="en-GB" dirty="0"/>
              <a:t>Animation</a:t>
            </a:r>
          </a:p>
          <a:p>
            <a:r>
              <a:rPr lang="en-GB" dirty="0"/>
              <a:t>Poster</a:t>
            </a:r>
          </a:p>
          <a:p>
            <a:r>
              <a:rPr lang="en-GB" dirty="0"/>
              <a:t>Concept Art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07ED0-23D5-4166-981C-4D74C7463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89" y="1601141"/>
            <a:ext cx="3701459" cy="246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14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B59341-CA71-45AD-9110-D77D62267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Teamwork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EA55C4F-101C-4784-9271-4526962AB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Reflection</a:t>
            </a:r>
          </a:p>
          <a:p>
            <a:endParaRPr lang="en-GB" dirty="0"/>
          </a:p>
          <a:p>
            <a:r>
              <a:rPr lang="en-GB" dirty="0"/>
              <a:t>Communication could be better</a:t>
            </a:r>
          </a:p>
          <a:p>
            <a:endParaRPr lang="en-GB" dirty="0"/>
          </a:p>
          <a:p>
            <a:r>
              <a:rPr lang="en-GB" dirty="0"/>
              <a:t>Be at school on time</a:t>
            </a:r>
          </a:p>
          <a:p>
            <a:endParaRPr lang="en-GB" dirty="0"/>
          </a:p>
          <a:p>
            <a:r>
              <a:rPr lang="en-GB" dirty="0"/>
              <a:t>Peer assessment</a:t>
            </a:r>
          </a:p>
          <a:p>
            <a:endParaRPr lang="en-GB" dirty="0"/>
          </a:p>
          <a:p>
            <a:r>
              <a:rPr lang="en-GB" dirty="0"/>
              <a:t>Roles (examples)</a:t>
            </a:r>
          </a:p>
        </p:txBody>
      </p:sp>
    </p:spTree>
    <p:extLst>
      <p:ext uri="{BB962C8B-B14F-4D97-AF65-F5344CB8AC3E}">
        <p14:creationId xmlns:p14="http://schemas.microsoft.com/office/powerpoint/2010/main" val="248716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793FC3-5889-46EE-A3DA-6AF18CCEA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Questions?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3A46EEB-10AB-4E52-AF22-A848AE925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5" name="Picture 2" descr="Related image">
            <a:extLst>
              <a:ext uri="{FF2B5EF4-FFF2-40B4-BE49-F238E27FC236}">
                <a16:creationId xmlns:a16="http://schemas.microsoft.com/office/drawing/2014/main" id="{10530653-2B83-410B-933C-277FED9466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5" b="-3"/>
          <a:stretch/>
        </p:blipFill>
        <p:spPr bwMode="auto">
          <a:xfrm>
            <a:off x="1380489" y="1438360"/>
            <a:ext cx="5562032" cy="383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886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>
            <a:extLst>
              <a:ext uri="{FF2B5EF4-FFF2-40B4-BE49-F238E27FC236}">
                <a16:creationId xmlns:a16="http://schemas.microsoft.com/office/drawing/2014/main" id="{5A738C36-0F09-40FA-8B2E-138844389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5494872"/>
            <a:ext cx="9440034" cy="652432"/>
          </a:xfrm>
        </p:spPr>
        <p:txBody>
          <a:bodyPr>
            <a:normAutofit/>
          </a:bodyPr>
          <a:lstStyle/>
          <a:p>
            <a:r>
              <a:rPr lang="en-GB" dirty="0"/>
              <a:t>Tight Pickle Productions</a:t>
            </a:r>
            <a:endParaRPr lang="en-NL" dirty="0"/>
          </a:p>
        </p:txBody>
      </p:sp>
      <p:pic>
        <p:nvPicPr>
          <p:cNvPr id="12" name="Picture 9">
            <a:extLst>
              <a:ext uri="{FF2B5EF4-FFF2-40B4-BE49-F238E27FC236}">
                <a16:creationId xmlns:a16="http://schemas.microsoft.com/office/drawing/2014/main" id="{9B0DB875-49E3-4B9D-8AAE-D81A127B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6605DAEF-E372-459A-A3B5-40ACDAE8EC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82" r="4569" b="1"/>
          <a:stretch/>
        </p:blipFill>
        <p:spPr>
          <a:xfrm>
            <a:off x="1169349" y="695008"/>
            <a:ext cx="9845346" cy="352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823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BB61AC-92B6-4C5E-BD86-B707546B6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Play test results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19ADC2E-BDAF-4FAF-B0A5-8C33DE9DF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Feedback</a:t>
            </a:r>
          </a:p>
          <a:p>
            <a:endParaRPr lang="en-GB" dirty="0"/>
          </a:p>
          <a:p>
            <a:r>
              <a:rPr lang="en-GB" dirty="0"/>
              <a:t>Negative / positive</a:t>
            </a:r>
          </a:p>
          <a:p>
            <a:endParaRPr lang="en-GB" dirty="0"/>
          </a:p>
          <a:p>
            <a:r>
              <a:rPr lang="en-GB" dirty="0"/>
              <a:t>Improvements</a:t>
            </a:r>
          </a:p>
          <a:p>
            <a:endParaRPr lang="en-GB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442216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852BD1-E06A-47C8-A0C8-E9F12B93C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472" y="609600"/>
            <a:ext cx="5844759" cy="970450"/>
          </a:xfrm>
        </p:spPr>
        <p:txBody>
          <a:bodyPr>
            <a:normAutofit/>
          </a:bodyPr>
          <a:lstStyle/>
          <a:p>
            <a:r>
              <a:rPr lang="en-GB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Cost Calculations</a:t>
            </a:r>
            <a:endParaRPr lang="en-NL">
              <a:ln>
                <a:solidFill>
                  <a:srgbClr val="404040">
                    <a:alpha val="10000"/>
                  </a:srgbClr>
                </a:solidFill>
              </a:ln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05F23C-C82E-4181-95EA-321F3D891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50" y="1"/>
            <a:ext cx="4966697" cy="6858000"/>
          </a:xfrm>
          <a:prstGeom prst="rect">
            <a:avLst/>
          </a:prstGeom>
        </p:spPr>
      </p:pic>
      <p:pic>
        <p:nvPicPr>
          <p:cNvPr id="7" name="Tijdelijke aanduiding voor inhoud 3">
            <a:extLst>
              <a:ext uri="{FF2B5EF4-FFF2-40B4-BE49-F238E27FC236}">
                <a16:creationId xmlns:a16="http://schemas.microsoft.com/office/drawing/2014/main" id="{115DB8FC-5EF5-467C-9DE3-A528EE8ED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13" y="515163"/>
            <a:ext cx="4223803" cy="582767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3EEBB82-F82F-4DDE-8E39-75DEBCF4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472" y="1828801"/>
            <a:ext cx="5844760" cy="3866048"/>
          </a:xfrm>
        </p:spPr>
        <p:txBody>
          <a:bodyPr anchor="ctr">
            <a:normAutofit/>
          </a:bodyPr>
          <a:lstStyle/>
          <a:p>
            <a:pPr>
              <a:buClr>
                <a:srgbClr val="0079FF"/>
              </a:buClr>
            </a:pPr>
            <a:r>
              <a:rPr lang="en-US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Hours put in</a:t>
            </a:r>
          </a:p>
          <a:p>
            <a:pPr>
              <a:buClr>
                <a:srgbClr val="0079FF"/>
              </a:buClr>
            </a:pPr>
            <a:endParaRPr lang="en-US">
              <a:ln>
                <a:solidFill>
                  <a:srgbClr val="404040">
                    <a:alpha val="10000"/>
                  </a:srgbClr>
                </a:solidFill>
              </a:ln>
            </a:endParaRPr>
          </a:p>
          <a:p>
            <a:pPr>
              <a:buClr>
                <a:srgbClr val="0079FF"/>
              </a:buClr>
            </a:pPr>
            <a:r>
              <a:rPr lang="en-US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Costs</a:t>
            </a:r>
          </a:p>
          <a:p>
            <a:pPr>
              <a:buClr>
                <a:srgbClr val="0079FF"/>
              </a:buClr>
            </a:pPr>
            <a:endParaRPr lang="en-US">
              <a:ln>
                <a:solidFill>
                  <a:srgbClr val="404040">
                    <a:alpha val="10000"/>
                  </a:srgbClr>
                </a:solidFill>
              </a:ln>
            </a:endParaRPr>
          </a:p>
          <a:p>
            <a:pPr>
              <a:buClr>
                <a:srgbClr val="0079FF"/>
              </a:buClr>
            </a:pPr>
            <a:r>
              <a:rPr lang="en-US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Arcade casing</a:t>
            </a:r>
          </a:p>
          <a:p>
            <a:pPr>
              <a:buClr>
                <a:srgbClr val="0079FF"/>
              </a:buClr>
            </a:pPr>
            <a:endParaRPr lang="en-US">
              <a:ln>
                <a:solidFill>
                  <a:srgbClr val="404040">
                    <a:alpha val="10000"/>
                  </a:srgbClr>
                </a:solidFill>
              </a:ln>
            </a:endParaRPr>
          </a:p>
          <a:p>
            <a:pPr>
              <a:buClr>
                <a:srgbClr val="0079FF"/>
              </a:buClr>
            </a:pPr>
            <a:r>
              <a:rPr lang="en-US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Profits </a:t>
            </a:r>
          </a:p>
        </p:txBody>
      </p:sp>
    </p:spTree>
    <p:extLst>
      <p:ext uri="{BB962C8B-B14F-4D97-AF65-F5344CB8AC3E}">
        <p14:creationId xmlns:p14="http://schemas.microsoft.com/office/powerpoint/2010/main" val="1897787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AB1788-D74B-45A4-A138-82B1BCAC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Trello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ABC7519-E8AE-481D-84E2-B20FA3C2A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https://trello.com/b/hwzg7ors/project-lift-off</a:t>
            </a:r>
            <a:endParaRPr lang="en-US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133003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22B5472-8EEA-4F15-87DD-D8545FE70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>
            <a:normAutofit/>
          </a:bodyPr>
          <a:lstStyle/>
          <a:p>
            <a:pPr algn="l"/>
            <a:r>
              <a:rPr lang="en-GB" sz="3600"/>
              <a:t>Glynn Leine (engineer)</a:t>
            </a:r>
            <a:endParaRPr lang="en-NL" sz="360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1E9DA61-CB0C-4828-9FBF-CA48F24FC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8" y="1115568"/>
            <a:ext cx="6245352" cy="4626864"/>
          </a:xfrm>
        </p:spPr>
        <p:txBody>
          <a:bodyPr anchor="ctr">
            <a:normAutofit/>
          </a:bodyPr>
          <a:lstStyle/>
          <a:p>
            <a:r>
              <a:rPr lang="en-GB" dirty="0"/>
              <a:t>Everything that has to do with coding</a:t>
            </a:r>
          </a:p>
          <a:p>
            <a:r>
              <a:rPr lang="en-GB" dirty="0"/>
              <a:t>Arduino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76784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9652D62-ECFB-408E-ABE6-155A644F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FEA985-924B-4044-8778-32D1E7164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3EB7BF-E2A7-418D-AE49-26A059C4F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377354"/>
            <a:ext cx="3740815" cy="2743200"/>
          </a:xfrm>
        </p:spPr>
        <p:txBody>
          <a:bodyPr>
            <a:normAutofit/>
          </a:bodyPr>
          <a:lstStyle/>
          <a:p>
            <a:pPr algn="r"/>
            <a:r>
              <a:rPr lang="en-GB" dirty="0"/>
              <a:t>Dominique de Graaff (designer)</a:t>
            </a:r>
            <a:endParaRPr lang="en-NL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6C7F9CB-BCC3-4648-8DEF-07B0887D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81187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9FBB472-66EE-4A4A-8A3A-0119C23A7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7765" y="963507"/>
            <a:ext cx="5959791" cy="4827694"/>
          </a:xfrm>
          <a:effectLst/>
        </p:spPr>
        <p:txBody>
          <a:bodyPr anchor="ctr"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PowerPoint presentations</a:t>
            </a:r>
          </a:p>
          <a:p>
            <a:r>
              <a:rPr lang="en-GB" dirty="0">
                <a:solidFill>
                  <a:schemeClr val="tx1"/>
                </a:solidFill>
              </a:rPr>
              <a:t>Website</a:t>
            </a:r>
          </a:p>
          <a:p>
            <a:r>
              <a:rPr lang="en-GB" dirty="0">
                <a:solidFill>
                  <a:schemeClr val="tx1"/>
                </a:solidFill>
              </a:rPr>
              <a:t>Game and trailer synopsis</a:t>
            </a:r>
          </a:p>
          <a:p>
            <a:r>
              <a:rPr lang="en-GB" dirty="0">
                <a:solidFill>
                  <a:schemeClr val="tx1"/>
                </a:solidFill>
              </a:rPr>
              <a:t>Create the design for the speaker and light output</a:t>
            </a:r>
          </a:p>
          <a:p>
            <a:r>
              <a:rPr lang="en-GB" dirty="0">
                <a:solidFill>
                  <a:schemeClr val="tx1"/>
                </a:solidFill>
              </a:rPr>
              <a:t>Laser cut the board (</a:t>
            </a:r>
            <a:r>
              <a:rPr lang="en-GB" dirty="0" err="1">
                <a:solidFill>
                  <a:schemeClr val="tx1"/>
                </a:solidFill>
              </a:rPr>
              <a:t>CaseDesign</a:t>
            </a:r>
            <a:r>
              <a:rPr lang="en-GB" dirty="0">
                <a:solidFill>
                  <a:schemeClr val="tx1"/>
                </a:solidFill>
              </a:rPr>
              <a:t>)</a:t>
            </a:r>
          </a:p>
          <a:p>
            <a:r>
              <a:rPr lang="en-GB" dirty="0">
                <a:solidFill>
                  <a:schemeClr val="tx1"/>
                </a:solidFill>
              </a:rPr>
              <a:t>Playtest </a:t>
            </a:r>
          </a:p>
          <a:p>
            <a:r>
              <a:rPr lang="en-GB" dirty="0" err="1">
                <a:solidFill>
                  <a:schemeClr val="tx1"/>
                </a:solidFill>
              </a:rPr>
              <a:t>GameDesign</a:t>
            </a:r>
            <a:endParaRPr lang="en-GB" dirty="0">
              <a:solidFill>
                <a:schemeClr val="tx1"/>
              </a:solidFill>
            </a:endParaRPr>
          </a:p>
          <a:p>
            <a:endParaRPr lang="en-NL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78BF79-E0FC-4E96-BE0A-DC4B8B6AE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70" y="1099976"/>
            <a:ext cx="3740815" cy="24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650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4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F2CC8E-F80D-4F37-8B5D-144FB99C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50" y="3648721"/>
            <a:ext cx="3487616" cy="1632071"/>
          </a:xfrm>
        </p:spPr>
        <p:txBody>
          <a:bodyPr>
            <a:normAutofit/>
          </a:bodyPr>
          <a:lstStyle/>
          <a:p>
            <a:pPr algn="l"/>
            <a:r>
              <a:rPr lang="en-GB" sz="3600" dirty="0"/>
              <a:t>Rick </a:t>
            </a:r>
            <a:r>
              <a:rPr lang="en-GB" sz="3600" dirty="0" err="1"/>
              <a:t>Oosthof</a:t>
            </a:r>
            <a:r>
              <a:rPr lang="en-GB" sz="3600" dirty="0"/>
              <a:t> </a:t>
            </a:r>
            <a:endParaRPr lang="en-NL" sz="3600" dirty="0"/>
          </a:p>
        </p:txBody>
      </p: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9640DC-A8D9-4832-AA85-FA00A2BA4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8" y="1115568"/>
            <a:ext cx="6245352" cy="4626864"/>
          </a:xfrm>
        </p:spPr>
        <p:txBody>
          <a:bodyPr anchor="ctr">
            <a:normAutofit/>
          </a:bodyPr>
          <a:lstStyle/>
          <a:p>
            <a:r>
              <a:rPr lang="en-GB" dirty="0"/>
              <a:t>Create the controller</a:t>
            </a:r>
          </a:p>
          <a:p>
            <a:r>
              <a:rPr lang="en-GB" dirty="0"/>
              <a:t>Level Design</a:t>
            </a:r>
          </a:p>
          <a:p>
            <a:r>
              <a:rPr lang="en-GB" dirty="0"/>
              <a:t>Electrical </a:t>
            </a:r>
            <a:r>
              <a:rPr lang="en-GB" dirty="0" err="1"/>
              <a:t>Enginenering</a:t>
            </a:r>
            <a:endParaRPr lang="en-GB" dirty="0"/>
          </a:p>
          <a:p>
            <a:endParaRPr lang="en-GB" dirty="0"/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DBC212-126D-4DB0-96CD-42D329E01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70" y="1417410"/>
            <a:ext cx="3608143" cy="240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613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9652D62-ECFB-408E-ABE6-155A644F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FEA985-924B-4044-8778-32D1E7164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EE616A2-3362-4BF9-850D-8AD89A70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968" y="4221774"/>
            <a:ext cx="3740815" cy="1432782"/>
          </a:xfrm>
        </p:spPr>
        <p:txBody>
          <a:bodyPr>
            <a:normAutofit/>
          </a:bodyPr>
          <a:lstStyle/>
          <a:p>
            <a:pPr algn="r"/>
            <a:r>
              <a:rPr lang="en-GB" dirty="0"/>
              <a:t>Rob O’Connor</a:t>
            </a:r>
            <a:endParaRPr lang="en-NL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C7F9CB-BCC3-4648-8DEF-07B0887D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81187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4D083EA-F002-4683-A212-5697CD9E8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7765" y="963507"/>
            <a:ext cx="5959791" cy="4827694"/>
          </a:xfrm>
          <a:effectLst/>
        </p:spPr>
        <p:txBody>
          <a:bodyPr anchor="ctr"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Art</a:t>
            </a:r>
          </a:p>
          <a:p>
            <a:r>
              <a:rPr lang="en-GB" dirty="0">
                <a:solidFill>
                  <a:schemeClr val="tx1"/>
                </a:solidFill>
              </a:rPr>
              <a:t>Filming and editing the trailer</a:t>
            </a:r>
          </a:p>
          <a:p>
            <a:r>
              <a:rPr lang="en-GB" dirty="0">
                <a:solidFill>
                  <a:schemeClr val="tx1"/>
                </a:solidFill>
              </a:rPr>
              <a:t>Scrum Master</a:t>
            </a:r>
          </a:p>
          <a:p>
            <a:r>
              <a:rPr lang="en-GB" dirty="0">
                <a:solidFill>
                  <a:schemeClr val="tx1"/>
                </a:solidFill>
              </a:rPr>
              <a:t>Animation</a:t>
            </a:r>
          </a:p>
          <a:p>
            <a:r>
              <a:rPr lang="en-GB" dirty="0">
                <a:solidFill>
                  <a:schemeClr val="tx1"/>
                </a:solidFill>
              </a:rPr>
              <a:t>Pictures</a:t>
            </a:r>
          </a:p>
          <a:p>
            <a:endParaRPr lang="en-NL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DC8A55-3680-40B6-A780-BB0B96887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44" y="1432253"/>
            <a:ext cx="3709661" cy="246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282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eisteen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125</Words>
  <Application>Microsoft Office PowerPoint</Application>
  <PresentationFormat>Widescreen</PresentationFormat>
  <Paragraphs>55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Calisto MT</vt:lpstr>
      <vt:lpstr>Wingdings 2</vt:lpstr>
      <vt:lpstr>Leisteen</vt:lpstr>
      <vt:lpstr>PowerPoint Presentation</vt:lpstr>
      <vt:lpstr>PowerPoint Presentation</vt:lpstr>
      <vt:lpstr>Play test results</vt:lpstr>
      <vt:lpstr>Cost Calculations</vt:lpstr>
      <vt:lpstr>Trello</vt:lpstr>
      <vt:lpstr>Glynn Leine (engineer)</vt:lpstr>
      <vt:lpstr>Dominique de Graaff (designer)</vt:lpstr>
      <vt:lpstr>Rick Oosthof </vt:lpstr>
      <vt:lpstr>Rob O’Connor</vt:lpstr>
      <vt:lpstr>Georgi Statev</vt:lpstr>
      <vt:lpstr>Teamwork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Dominique de Graaff</dc:creator>
  <cp:lastModifiedBy>Robert Day O'Connor</cp:lastModifiedBy>
  <cp:revision>1</cp:revision>
  <dcterms:created xsi:type="dcterms:W3CDTF">2019-02-28T13:00:26Z</dcterms:created>
  <dcterms:modified xsi:type="dcterms:W3CDTF">2019-02-28T18:41:35Z</dcterms:modified>
</cp:coreProperties>
</file>